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F16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660"/>
  </p:normalViewPr>
  <p:slideViewPr>
    <p:cSldViewPr snapToGrid="0">
      <p:cViewPr varScale="1">
        <p:scale>
          <a:sx n="73" d="100"/>
          <a:sy n="73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468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78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271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1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38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69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80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176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60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76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8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2D2B0-4B2B-4C48-AB07-161B85550C2F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F1DD25-AA45-46E2-9199-1F3572A05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02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256" y="1883698"/>
            <a:ext cx="2467510" cy="2923433"/>
          </a:xfrm>
          <a:prstGeom prst="rect">
            <a:avLst/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92762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28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1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87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 rot="3886164">
            <a:off x="-796835" y="1463043"/>
            <a:ext cx="3239589" cy="3239589"/>
          </a:xfrm>
          <a:prstGeom prst="roundRect">
            <a:avLst>
              <a:gd name="adj" fmla="val 19893"/>
            </a:avLst>
          </a:prstGeom>
          <a:solidFill>
            <a:srgbClr val="00990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 rot="3801697">
            <a:off x="1814272" y="4554654"/>
            <a:ext cx="1108389" cy="1057492"/>
          </a:xfrm>
          <a:prstGeom prst="roundRect">
            <a:avLst>
              <a:gd name="adj" fmla="val 19893"/>
            </a:avLst>
          </a:prstGeom>
          <a:solidFill>
            <a:srgbClr val="009900"/>
          </a:solidFill>
          <a:ln>
            <a:noFill/>
          </a:ln>
          <a:effectLst>
            <a:outerShdw blurRad="190500" dist="190500" dir="2700000" algn="ctr">
              <a:srgbClr val="000000">
                <a:alpha val="17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 rot="3801697" flipV="1">
            <a:off x="-241638" y="5373391"/>
            <a:ext cx="1841809" cy="1757234"/>
          </a:xfrm>
          <a:prstGeom prst="roundRect">
            <a:avLst>
              <a:gd name="adj" fmla="val 19893"/>
            </a:avLst>
          </a:prstGeom>
          <a:solidFill>
            <a:srgbClr val="F16522"/>
          </a:solidFill>
          <a:ln>
            <a:noFill/>
          </a:ln>
          <a:effectLst>
            <a:outerShdw blurRad="190500" dist="190500" dir="2700000" algn="ctr">
              <a:srgbClr val="000000">
                <a:alpha val="17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70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23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17</cp:revision>
  <dcterms:created xsi:type="dcterms:W3CDTF">2023-04-19T12:16:42Z</dcterms:created>
  <dcterms:modified xsi:type="dcterms:W3CDTF">2023-04-20T03:26:33Z</dcterms:modified>
</cp:coreProperties>
</file>